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1" autoAdjust="0"/>
    <p:restoredTop sz="94660"/>
  </p:normalViewPr>
  <p:slideViewPr>
    <p:cSldViewPr snapToGrid="0">
      <p:cViewPr varScale="1">
        <p:scale>
          <a:sx n="85" d="100"/>
          <a:sy n="85" d="100"/>
        </p:scale>
        <p:origin x="1432" y="17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D2291-9A86-C748-B827-681C32EDD82C}" type="datetimeFigureOut">
              <a:rPr lang="pt-PT" smtClean="0"/>
              <a:t>28/09/18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56231-0B5F-0841-BFC9-43329B972A22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334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5372769"/>
            <a:ext cx="6858000" cy="4533231"/>
            <a:chOff x="0" y="5372769"/>
            <a:chExt cx="6858000" cy="453323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142"/>
            <a:stretch/>
          </p:blipFill>
          <p:spPr>
            <a:xfrm>
              <a:off x="0" y="6505917"/>
              <a:ext cx="6858000" cy="3400083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72769"/>
              <a:ext cx="6291072" cy="29382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177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5372769"/>
            <a:ext cx="6858000" cy="4533231"/>
            <a:chOff x="0" y="5372769"/>
            <a:chExt cx="6858000" cy="453323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124"/>
            <a:stretch/>
          </p:blipFill>
          <p:spPr>
            <a:xfrm>
              <a:off x="0" y="6506980"/>
              <a:ext cx="6858000" cy="3399020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72769"/>
              <a:ext cx="6291072" cy="2938272"/>
            </a:xfrm>
            <a:prstGeom prst="rect">
              <a:avLst/>
            </a:prstGeom>
          </p:spPr>
        </p:pic>
      </p:grp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5372769"/>
            <a:ext cx="6858000" cy="4533231"/>
            <a:chOff x="0" y="5372769"/>
            <a:chExt cx="6858000" cy="453323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124"/>
            <a:stretch/>
          </p:blipFill>
          <p:spPr>
            <a:xfrm>
              <a:off x="0" y="6506980"/>
              <a:ext cx="6858000" cy="3399020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72769"/>
              <a:ext cx="6291072" cy="2938272"/>
            </a:xfrm>
            <a:prstGeom prst="rect">
              <a:avLst/>
            </a:prstGeom>
          </p:spPr>
        </p:pic>
      </p:grp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5372769"/>
            <a:ext cx="6858000" cy="4533231"/>
            <a:chOff x="0" y="5372769"/>
            <a:chExt cx="6858000" cy="453323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124"/>
            <a:stretch/>
          </p:blipFill>
          <p:spPr>
            <a:xfrm>
              <a:off x="0" y="6506980"/>
              <a:ext cx="6858000" cy="3399020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72769"/>
              <a:ext cx="6291072" cy="2938272"/>
            </a:xfrm>
            <a:prstGeom prst="rect">
              <a:avLst/>
            </a:prstGeom>
          </p:spPr>
        </p:pic>
      </p:grp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5372769"/>
            <a:ext cx="6857999" cy="4533231"/>
            <a:chOff x="0" y="5372769"/>
            <a:chExt cx="6857999" cy="453323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124"/>
            <a:stretch/>
          </p:blipFill>
          <p:spPr>
            <a:xfrm>
              <a:off x="0" y="6506980"/>
              <a:ext cx="6857999" cy="3399020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72769"/>
              <a:ext cx="6291072" cy="2938272"/>
            </a:xfrm>
            <a:prstGeom prst="rect">
              <a:avLst/>
            </a:prstGeom>
          </p:spPr>
        </p:pic>
      </p:grp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>
          <a:xfrm>
            <a:off x="0" y="5372769"/>
            <a:ext cx="6857999" cy="4533231"/>
            <a:chOff x="0" y="5372769"/>
            <a:chExt cx="6857999" cy="4533231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124"/>
            <a:stretch/>
          </p:blipFill>
          <p:spPr>
            <a:xfrm>
              <a:off x="0" y="6506980"/>
              <a:ext cx="6857999" cy="3399020"/>
            </a:xfrm>
            <a:prstGeom prst="rect">
              <a:avLst/>
            </a:prstGeom>
          </p:spPr>
        </p:pic>
        <p:pic>
          <p:nvPicPr>
            <p:cNvPr id="8" name="Imagem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372769"/>
              <a:ext cx="6291072" cy="2938272"/>
            </a:xfrm>
            <a:prstGeom prst="rect">
              <a:avLst/>
            </a:prstGeom>
          </p:spPr>
        </p:pic>
      </p:grp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EFD35-8755-42B5-BC42-26F497D8740B}" type="datetimeFigureOut">
              <a:rPr lang="pt-PT" smtClean="0"/>
              <a:t>28/09/18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9855E-1026-4694-941F-001A6CC0C508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81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0" r:id="rId2"/>
    <p:sldLayoutId id="2147483711" r:id="rId3"/>
    <p:sldLayoutId id="2147483712" r:id="rId4"/>
    <p:sldLayoutId id="2147483714" r:id="rId5"/>
    <p:sldLayoutId id="2147483713" r:id="rId6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06018" y="5754677"/>
            <a:ext cx="3123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Nome – Localidade</a:t>
            </a:r>
            <a:endParaRPr lang="pt-P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12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0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638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48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3</Words>
  <Application>Microsoft Macintosh PowerPoint</Application>
  <PresentationFormat>Papel A4 (210x297 mm)</PresentationFormat>
  <Paragraphs>1</Paragraphs>
  <Slides>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costa</dc:creator>
  <cp:lastModifiedBy>Utilizador do Microsoft Office</cp:lastModifiedBy>
  <cp:revision>11</cp:revision>
  <dcterms:created xsi:type="dcterms:W3CDTF">2018-09-27T19:36:40Z</dcterms:created>
  <dcterms:modified xsi:type="dcterms:W3CDTF">2018-09-28T09:32:10Z</dcterms:modified>
</cp:coreProperties>
</file>